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CC7594-F316-4A8B-90DE-DF5A4BBAEFCB}" v="13" dt="2023-05-05T07:38:40.4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78" d="100"/>
          <a:sy n="78" d="100"/>
        </p:scale>
        <p:origin x="73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71F11-C13A-7EBC-20C2-E6A0DBB23D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6870EAF-F858-CD02-38FC-30036E590A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CD0C649-D887-F8D9-F2E1-39D946DB400E}"/>
              </a:ext>
            </a:extLst>
          </p:cNvPr>
          <p:cNvSpPr>
            <a:spLocks noGrp="1"/>
          </p:cNvSpPr>
          <p:nvPr>
            <p:ph type="dt" sz="half" idx="10"/>
          </p:nvPr>
        </p:nvSpPr>
        <p:spPr/>
        <p:txBody>
          <a:bodyPr/>
          <a:lstStyle/>
          <a:p>
            <a:fld id="{6D425B7F-872C-403A-BE83-24EA180AB149}" type="datetimeFigureOut">
              <a:rPr lang="en-IN" smtClean="0"/>
              <a:t>22-06-2023</a:t>
            </a:fld>
            <a:endParaRPr lang="en-IN"/>
          </a:p>
        </p:txBody>
      </p:sp>
      <p:sp>
        <p:nvSpPr>
          <p:cNvPr id="5" name="Footer Placeholder 4">
            <a:extLst>
              <a:ext uri="{FF2B5EF4-FFF2-40B4-BE49-F238E27FC236}">
                <a16:creationId xmlns:a16="http://schemas.microsoft.com/office/drawing/2014/main" id="{8BE281CC-385A-127F-C01F-B5B39C1E63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3520F3-A920-E71F-6C58-4D7BD0449CB8}"/>
              </a:ext>
            </a:extLst>
          </p:cNvPr>
          <p:cNvSpPr>
            <a:spLocks noGrp="1"/>
          </p:cNvSpPr>
          <p:nvPr>
            <p:ph type="sldNum" sz="quarter" idx="12"/>
          </p:nvPr>
        </p:nvSpPr>
        <p:spPr/>
        <p:txBody>
          <a:bodyPr/>
          <a:lstStyle/>
          <a:p>
            <a:fld id="{AF6F4537-42CA-4AF0-92FB-9D170123EC35}" type="slidenum">
              <a:rPr lang="en-IN" smtClean="0"/>
              <a:t>‹#›</a:t>
            </a:fld>
            <a:endParaRPr lang="en-IN"/>
          </a:p>
        </p:txBody>
      </p:sp>
    </p:spTree>
    <p:extLst>
      <p:ext uri="{BB962C8B-B14F-4D97-AF65-F5344CB8AC3E}">
        <p14:creationId xmlns:p14="http://schemas.microsoft.com/office/powerpoint/2010/main" val="1476239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01B2D-C2FB-D2B8-BF01-E9D2F510746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557AB80-8B59-899A-C58C-A3ACC5B0E7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6991C9-1A26-CC45-8399-C1A6187FBB97}"/>
              </a:ext>
            </a:extLst>
          </p:cNvPr>
          <p:cNvSpPr>
            <a:spLocks noGrp="1"/>
          </p:cNvSpPr>
          <p:nvPr>
            <p:ph type="dt" sz="half" idx="10"/>
          </p:nvPr>
        </p:nvSpPr>
        <p:spPr/>
        <p:txBody>
          <a:bodyPr/>
          <a:lstStyle/>
          <a:p>
            <a:fld id="{6D425B7F-872C-403A-BE83-24EA180AB149}" type="datetimeFigureOut">
              <a:rPr lang="en-IN" smtClean="0"/>
              <a:t>22-06-2023</a:t>
            </a:fld>
            <a:endParaRPr lang="en-IN"/>
          </a:p>
        </p:txBody>
      </p:sp>
      <p:sp>
        <p:nvSpPr>
          <p:cNvPr id="5" name="Footer Placeholder 4">
            <a:extLst>
              <a:ext uri="{FF2B5EF4-FFF2-40B4-BE49-F238E27FC236}">
                <a16:creationId xmlns:a16="http://schemas.microsoft.com/office/drawing/2014/main" id="{86693FD7-BCFB-74EF-38EB-30891C2CF4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8ED75B-0C75-AE1D-11EF-7CC45F37DCEE}"/>
              </a:ext>
            </a:extLst>
          </p:cNvPr>
          <p:cNvSpPr>
            <a:spLocks noGrp="1"/>
          </p:cNvSpPr>
          <p:nvPr>
            <p:ph type="sldNum" sz="quarter" idx="12"/>
          </p:nvPr>
        </p:nvSpPr>
        <p:spPr/>
        <p:txBody>
          <a:bodyPr/>
          <a:lstStyle/>
          <a:p>
            <a:fld id="{AF6F4537-42CA-4AF0-92FB-9D170123EC35}" type="slidenum">
              <a:rPr lang="en-IN" smtClean="0"/>
              <a:t>‹#›</a:t>
            </a:fld>
            <a:endParaRPr lang="en-IN"/>
          </a:p>
        </p:txBody>
      </p:sp>
    </p:spTree>
    <p:extLst>
      <p:ext uri="{BB962C8B-B14F-4D97-AF65-F5344CB8AC3E}">
        <p14:creationId xmlns:p14="http://schemas.microsoft.com/office/powerpoint/2010/main" val="863798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83DED3-2101-D175-F1FB-CFF9813DDFA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57FE2D-8798-3C97-7745-76E4169BFE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1F1894-C15F-2576-6249-DE8E7D664430}"/>
              </a:ext>
            </a:extLst>
          </p:cNvPr>
          <p:cNvSpPr>
            <a:spLocks noGrp="1"/>
          </p:cNvSpPr>
          <p:nvPr>
            <p:ph type="dt" sz="half" idx="10"/>
          </p:nvPr>
        </p:nvSpPr>
        <p:spPr/>
        <p:txBody>
          <a:bodyPr/>
          <a:lstStyle/>
          <a:p>
            <a:fld id="{6D425B7F-872C-403A-BE83-24EA180AB149}" type="datetimeFigureOut">
              <a:rPr lang="en-IN" smtClean="0"/>
              <a:t>22-06-2023</a:t>
            </a:fld>
            <a:endParaRPr lang="en-IN"/>
          </a:p>
        </p:txBody>
      </p:sp>
      <p:sp>
        <p:nvSpPr>
          <p:cNvPr id="5" name="Footer Placeholder 4">
            <a:extLst>
              <a:ext uri="{FF2B5EF4-FFF2-40B4-BE49-F238E27FC236}">
                <a16:creationId xmlns:a16="http://schemas.microsoft.com/office/drawing/2014/main" id="{7E0F7177-B922-3805-67E3-A5DA1F2EF4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3F99B7-5FF7-1F6A-C33F-8FE1E5FA7AE2}"/>
              </a:ext>
            </a:extLst>
          </p:cNvPr>
          <p:cNvSpPr>
            <a:spLocks noGrp="1"/>
          </p:cNvSpPr>
          <p:nvPr>
            <p:ph type="sldNum" sz="quarter" idx="12"/>
          </p:nvPr>
        </p:nvSpPr>
        <p:spPr/>
        <p:txBody>
          <a:bodyPr/>
          <a:lstStyle/>
          <a:p>
            <a:fld id="{AF6F4537-42CA-4AF0-92FB-9D170123EC35}" type="slidenum">
              <a:rPr lang="en-IN" smtClean="0"/>
              <a:t>‹#›</a:t>
            </a:fld>
            <a:endParaRPr lang="en-IN"/>
          </a:p>
        </p:txBody>
      </p:sp>
    </p:spTree>
    <p:extLst>
      <p:ext uri="{BB962C8B-B14F-4D97-AF65-F5344CB8AC3E}">
        <p14:creationId xmlns:p14="http://schemas.microsoft.com/office/powerpoint/2010/main" val="100985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E1C8B-7A23-E207-7834-E73CF7C931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A59D9C-DF40-EECC-9EAA-57B20F188B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C152C4-1381-FD52-2849-83714BCAB36D}"/>
              </a:ext>
            </a:extLst>
          </p:cNvPr>
          <p:cNvSpPr>
            <a:spLocks noGrp="1"/>
          </p:cNvSpPr>
          <p:nvPr>
            <p:ph type="dt" sz="half" idx="10"/>
          </p:nvPr>
        </p:nvSpPr>
        <p:spPr/>
        <p:txBody>
          <a:bodyPr/>
          <a:lstStyle/>
          <a:p>
            <a:fld id="{6D425B7F-872C-403A-BE83-24EA180AB149}" type="datetimeFigureOut">
              <a:rPr lang="en-IN" smtClean="0"/>
              <a:t>22-06-2023</a:t>
            </a:fld>
            <a:endParaRPr lang="en-IN"/>
          </a:p>
        </p:txBody>
      </p:sp>
      <p:sp>
        <p:nvSpPr>
          <p:cNvPr id="5" name="Footer Placeholder 4">
            <a:extLst>
              <a:ext uri="{FF2B5EF4-FFF2-40B4-BE49-F238E27FC236}">
                <a16:creationId xmlns:a16="http://schemas.microsoft.com/office/drawing/2014/main" id="{10A6D701-AC53-336B-C432-160C95DB9C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4A6F61-69D0-0E4D-5B81-95D8935FF8BC}"/>
              </a:ext>
            </a:extLst>
          </p:cNvPr>
          <p:cNvSpPr>
            <a:spLocks noGrp="1"/>
          </p:cNvSpPr>
          <p:nvPr>
            <p:ph type="sldNum" sz="quarter" idx="12"/>
          </p:nvPr>
        </p:nvSpPr>
        <p:spPr/>
        <p:txBody>
          <a:bodyPr/>
          <a:lstStyle/>
          <a:p>
            <a:fld id="{AF6F4537-42CA-4AF0-92FB-9D170123EC35}" type="slidenum">
              <a:rPr lang="en-IN" smtClean="0"/>
              <a:t>‹#›</a:t>
            </a:fld>
            <a:endParaRPr lang="en-IN"/>
          </a:p>
        </p:txBody>
      </p:sp>
    </p:spTree>
    <p:extLst>
      <p:ext uri="{BB962C8B-B14F-4D97-AF65-F5344CB8AC3E}">
        <p14:creationId xmlns:p14="http://schemas.microsoft.com/office/powerpoint/2010/main" val="62223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D52B-87D4-DB9D-AF22-F439EF1356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56841CA-4687-707D-D333-5C79BF289D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6F6D3-FF0D-824F-9F52-E64609D404CA}"/>
              </a:ext>
            </a:extLst>
          </p:cNvPr>
          <p:cNvSpPr>
            <a:spLocks noGrp="1"/>
          </p:cNvSpPr>
          <p:nvPr>
            <p:ph type="dt" sz="half" idx="10"/>
          </p:nvPr>
        </p:nvSpPr>
        <p:spPr/>
        <p:txBody>
          <a:bodyPr/>
          <a:lstStyle/>
          <a:p>
            <a:fld id="{6D425B7F-872C-403A-BE83-24EA180AB149}" type="datetimeFigureOut">
              <a:rPr lang="en-IN" smtClean="0"/>
              <a:t>22-06-2023</a:t>
            </a:fld>
            <a:endParaRPr lang="en-IN"/>
          </a:p>
        </p:txBody>
      </p:sp>
      <p:sp>
        <p:nvSpPr>
          <p:cNvPr id="5" name="Footer Placeholder 4">
            <a:extLst>
              <a:ext uri="{FF2B5EF4-FFF2-40B4-BE49-F238E27FC236}">
                <a16:creationId xmlns:a16="http://schemas.microsoft.com/office/drawing/2014/main" id="{25742AC7-8644-7AFB-CD5C-7431D88988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782E0E-2C00-2DFF-4E52-483726639835}"/>
              </a:ext>
            </a:extLst>
          </p:cNvPr>
          <p:cNvSpPr>
            <a:spLocks noGrp="1"/>
          </p:cNvSpPr>
          <p:nvPr>
            <p:ph type="sldNum" sz="quarter" idx="12"/>
          </p:nvPr>
        </p:nvSpPr>
        <p:spPr/>
        <p:txBody>
          <a:bodyPr/>
          <a:lstStyle/>
          <a:p>
            <a:fld id="{AF6F4537-42CA-4AF0-92FB-9D170123EC35}" type="slidenum">
              <a:rPr lang="en-IN" smtClean="0"/>
              <a:t>‹#›</a:t>
            </a:fld>
            <a:endParaRPr lang="en-IN"/>
          </a:p>
        </p:txBody>
      </p:sp>
    </p:spTree>
    <p:extLst>
      <p:ext uri="{BB962C8B-B14F-4D97-AF65-F5344CB8AC3E}">
        <p14:creationId xmlns:p14="http://schemas.microsoft.com/office/powerpoint/2010/main" val="1278231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EB74-33FA-E0BD-F66F-302517AB67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B01492-2E15-2D93-72A3-F388A17C79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6304060-FB85-4E99-950F-83E8A7C54A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9E1567-29C7-0B7D-0FE6-9E2EF49D4443}"/>
              </a:ext>
            </a:extLst>
          </p:cNvPr>
          <p:cNvSpPr>
            <a:spLocks noGrp="1"/>
          </p:cNvSpPr>
          <p:nvPr>
            <p:ph type="dt" sz="half" idx="10"/>
          </p:nvPr>
        </p:nvSpPr>
        <p:spPr/>
        <p:txBody>
          <a:bodyPr/>
          <a:lstStyle/>
          <a:p>
            <a:fld id="{6D425B7F-872C-403A-BE83-24EA180AB149}" type="datetimeFigureOut">
              <a:rPr lang="en-IN" smtClean="0"/>
              <a:t>22-06-2023</a:t>
            </a:fld>
            <a:endParaRPr lang="en-IN"/>
          </a:p>
        </p:txBody>
      </p:sp>
      <p:sp>
        <p:nvSpPr>
          <p:cNvPr id="6" name="Footer Placeholder 5">
            <a:extLst>
              <a:ext uri="{FF2B5EF4-FFF2-40B4-BE49-F238E27FC236}">
                <a16:creationId xmlns:a16="http://schemas.microsoft.com/office/drawing/2014/main" id="{59DFEB41-686B-C6B3-2046-1D240D93B6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CD6027-47F0-4D15-030B-5C4E8ACD136A}"/>
              </a:ext>
            </a:extLst>
          </p:cNvPr>
          <p:cNvSpPr>
            <a:spLocks noGrp="1"/>
          </p:cNvSpPr>
          <p:nvPr>
            <p:ph type="sldNum" sz="quarter" idx="12"/>
          </p:nvPr>
        </p:nvSpPr>
        <p:spPr/>
        <p:txBody>
          <a:bodyPr/>
          <a:lstStyle/>
          <a:p>
            <a:fld id="{AF6F4537-42CA-4AF0-92FB-9D170123EC35}" type="slidenum">
              <a:rPr lang="en-IN" smtClean="0"/>
              <a:t>‹#›</a:t>
            </a:fld>
            <a:endParaRPr lang="en-IN"/>
          </a:p>
        </p:txBody>
      </p:sp>
    </p:spTree>
    <p:extLst>
      <p:ext uri="{BB962C8B-B14F-4D97-AF65-F5344CB8AC3E}">
        <p14:creationId xmlns:p14="http://schemas.microsoft.com/office/powerpoint/2010/main" val="1085403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3810-A6DF-70EA-80E4-3397FD4143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AC57E6C-13FB-04B1-F322-DEDF0992E2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38B865-7E6F-F602-E946-15D9626A9E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1C01195-787D-A3F7-4435-0389741342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1D0D79-2F6B-CB89-798F-D5EA687F96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B2A55F4-7738-C4BC-89BB-9047A773DA8D}"/>
              </a:ext>
            </a:extLst>
          </p:cNvPr>
          <p:cNvSpPr>
            <a:spLocks noGrp="1"/>
          </p:cNvSpPr>
          <p:nvPr>
            <p:ph type="dt" sz="half" idx="10"/>
          </p:nvPr>
        </p:nvSpPr>
        <p:spPr/>
        <p:txBody>
          <a:bodyPr/>
          <a:lstStyle/>
          <a:p>
            <a:fld id="{6D425B7F-872C-403A-BE83-24EA180AB149}" type="datetimeFigureOut">
              <a:rPr lang="en-IN" smtClean="0"/>
              <a:t>22-06-2023</a:t>
            </a:fld>
            <a:endParaRPr lang="en-IN"/>
          </a:p>
        </p:txBody>
      </p:sp>
      <p:sp>
        <p:nvSpPr>
          <p:cNvPr id="8" name="Footer Placeholder 7">
            <a:extLst>
              <a:ext uri="{FF2B5EF4-FFF2-40B4-BE49-F238E27FC236}">
                <a16:creationId xmlns:a16="http://schemas.microsoft.com/office/drawing/2014/main" id="{A213157B-420E-A45B-2344-9822AA4739C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B52631F-A7B1-A775-DB72-5DEE40532281}"/>
              </a:ext>
            </a:extLst>
          </p:cNvPr>
          <p:cNvSpPr>
            <a:spLocks noGrp="1"/>
          </p:cNvSpPr>
          <p:nvPr>
            <p:ph type="sldNum" sz="quarter" idx="12"/>
          </p:nvPr>
        </p:nvSpPr>
        <p:spPr/>
        <p:txBody>
          <a:bodyPr/>
          <a:lstStyle/>
          <a:p>
            <a:fld id="{AF6F4537-42CA-4AF0-92FB-9D170123EC35}" type="slidenum">
              <a:rPr lang="en-IN" smtClean="0"/>
              <a:t>‹#›</a:t>
            </a:fld>
            <a:endParaRPr lang="en-IN"/>
          </a:p>
        </p:txBody>
      </p:sp>
    </p:spTree>
    <p:extLst>
      <p:ext uri="{BB962C8B-B14F-4D97-AF65-F5344CB8AC3E}">
        <p14:creationId xmlns:p14="http://schemas.microsoft.com/office/powerpoint/2010/main" val="771286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FA3C9-9710-614C-74D5-09B10D812BE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A77E652-2170-7C3E-9ECC-805FEDB0291D}"/>
              </a:ext>
            </a:extLst>
          </p:cNvPr>
          <p:cNvSpPr>
            <a:spLocks noGrp="1"/>
          </p:cNvSpPr>
          <p:nvPr>
            <p:ph type="dt" sz="half" idx="10"/>
          </p:nvPr>
        </p:nvSpPr>
        <p:spPr/>
        <p:txBody>
          <a:bodyPr/>
          <a:lstStyle/>
          <a:p>
            <a:fld id="{6D425B7F-872C-403A-BE83-24EA180AB149}" type="datetimeFigureOut">
              <a:rPr lang="en-IN" smtClean="0"/>
              <a:t>22-06-2023</a:t>
            </a:fld>
            <a:endParaRPr lang="en-IN"/>
          </a:p>
        </p:txBody>
      </p:sp>
      <p:sp>
        <p:nvSpPr>
          <p:cNvPr id="4" name="Footer Placeholder 3">
            <a:extLst>
              <a:ext uri="{FF2B5EF4-FFF2-40B4-BE49-F238E27FC236}">
                <a16:creationId xmlns:a16="http://schemas.microsoft.com/office/drawing/2014/main" id="{8F8959EC-7869-C082-66A1-427BF3208DF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714AAAB-93DA-E590-6EFA-F89FFEF9CC61}"/>
              </a:ext>
            </a:extLst>
          </p:cNvPr>
          <p:cNvSpPr>
            <a:spLocks noGrp="1"/>
          </p:cNvSpPr>
          <p:nvPr>
            <p:ph type="sldNum" sz="quarter" idx="12"/>
          </p:nvPr>
        </p:nvSpPr>
        <p:spPr/>
        <p:txBody>
          <a:bodyPr/>
          <a:lstStyle/>
          <a:p>
            <a:fld id="{AF6F4537-42CA-4AF0-92FB-9D170123EC35}" type="slidenum">
              <a:rPr lang="en-IN" smtClean="0"/>
              <a:t>‹#›</a:t>
            </a:fld>
            <a:endParaRPr lang="en-IN"/>
          </a:p>
        </p:txBody>
      </p:sp>
    </p:spTree>
    <p:extLst>
      <p:ext uri="{BB962C8B-B14F-4D97-AF65-F5344CB8AC3E}">
        <p14:creationId xmlns:p14="http://schemas.microsoft.com/office/powerpoint/2010/main" val="760250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0189C3-A756-1BA5-7C2A-CA0EDC09814C}"/>
              </a:ext>
            </a:extLst>
          </p:cNvPr>
          <p:cNvSpPr>
            <a:spLocks noGrp="1"/>
          </p:cNvSpPr>
          <p:nvPr>
            <p:ph type="dt" sz="half" idx="10"/>
          </p:nvPr>
        </p:nvSpPr>
        <p:spPr/>
        <p:txBody>
          <a:bodyPr/>
          <a:lstStyle/>
          <a:p>
            <a:fld id="{6D425B7F-872C-403A-BE83-24EA180AB149}" type="datetimeFigureOut">
              <a:rPr lang="en-IN" smtClean="0"/>
              <a:t>22-06-2023</a:t>
            </a:fld>
            <a:endParaRPr lang="en-IN"/>
          </a:p>
        </p:txBody>
      </p:sp>
      <p:sp>
        <p:nvSpPr>
          <p:cNvPr id="3" name="Footer Placeholder 2">
            <a:extLst>
              <a:ext uri="{FF2B5EF4-FFF2-40B4-BE49-F238E27FC236}">
                <a16:creationId xmlns:a16="http://schemas.microsoft.com/office/drawing/2014/main" id="{7F7E8568-9868-8951-3B61-C318E1DF0F2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C2BDDE8-E2D5-7CC3-A464-4A1EA856ACBD}"/>
              </a:ext>
            </a:extLst>
          </p:cNvPr>
          <p:cNvSpPr>
            <a:spLocks noGrp="1"/>
          </p:cNvSpPr>
          <p:nvPr>
            <p:ph type="sldNum" sz="quarter" idx="12"/>
          </p:nvPr>
        </p:nvSpPr>
        <p:spPr/>
        <p:txBody>
          <a:bodyPr/>
          <a:lstStyle/>
          <a:p>
            <a:fld id="{AF6F4537-42CA-4AF0-92FB-9D170123EC35}" type="slidenum">
              <a:rPr lang="en-IN" smtClean="0"/>
              <a:t>‹#›</a:t>
            </a:fld>
            <a:endParaRPr lang="en-IN"/>
          </a:p>
        </p:txBody>
      </p:sp>
    </p:spTree>
    <p:extLst>
      <p:ext uri="{BB962C8B-B14F-4D97-AF65-F5344CB8AC3E}">
        <p14:creationId xmlns:p14="http://schemas.microsoft.com/office/powerpoint/2010/main" val="8988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EAFC0-4A8B-40CE-5EC8-957E117E2E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DB250C2-EE3A-B70A-EB2A-A6B0F481A3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D67AEA8-DC05-F523-9761-62E5EDFC4A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F204B6-F7D1-58D7-4C70-48ACEF8AA640}"/>
              </a:ext>
            </a:extLst>
          </p:cNvPr>
          <p:cNvSpPr>
            <a:spLocks noGrp="1"/>
          </p:cNvSpPr>
          <p:nvPr>
            <p:ph type="dt" sz="half" idx="10"/>
          </p:nvPr>
        </p:nvSpPr>
        <p:spPr/>
        <p:txBody>
          <a:bodyPr/>
          <a:lstStyle/>
          <a:p>
            <a:fld id="{6D425B7F-872C-403A-BE83-24EA180AB149}" type="datetimeFigureOut">
              <a:rPr lang="en-IN" smtClean="0"/>
              <a:t>22-06-2023</a:t>
            </a:fld>
            <a:endParaRPr lang="en-IN"/>
          </a:p>
        </p:txBody>
      </p:sp>
      <p:sp>
        <p:nvSpPr>
          <p:cNvPr id="6" name="Footer Placeholder 5">
            <a:extLst>
              <a:ext uri="{FF2B5EF4-FFF2-40B4-BE49-F238E27FC236}">
                <a16:creationId xmlns:a16="http://schemas.microsoft.com/office/drawing/2014/main" id="{BB08E565-F3A6-AD5D-06C2-4FBCC2B427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868CE04-DE7E-C45A-9FEB-8DF4D7CE2E4F}"/>
              </a:ext>
            </a:extLst>
          </p:cNvPr>
          <p:cNvSpPr>
            <a:spLocks noGrp="1"/>
          </p:cNvSpPr>
          <p:nvPr>
            <p:ph type="sldNum" sz="quarter" idx="12"/>
          </p:nvPr>
        </p:nvSpPr>
        <p:spPr/>
        <p:txBody>
          <a:bodyPr/>
          <a:lstStyle/>
          <a:p>
            <a:fld id="{AF6F4537-42CA-4AF0-92FB-9D170123EC35}" type="slidenum">
              <a:rPr lang="en-IN" smtClean="0"/>
              <a:t>‹#›</a:t>
            </a:fld>
            <a:endParaRPr lang="en-IN"/>
          </a:p>
        </p:txBody>
      </p:sp>
    </p:spTree>
    <p:extLst>
      <p:ext uri="{BB962C8B-B14F-4D97-AF65-F5344CB8AC3E}">
        <p14:creationId xmlns:p14="http://schemas.microsoft.com/office/powerpoint/2010/main" val="102137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07B3-656A-2A52-343B-4773FEE96F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8A78AB1-F798-14E0-7F82-3549D3E522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34408E8-2512-35E1-6D9E-5A1B506BC8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ADC71E-1E89-C58A-CCC0-C2CF012EE193}"/>
              </a:ext>
            </a:extLst>
          </p:cNvPr>
          <p:cNvSpPr>
            <a:spLocks noGrp="1"/>
          </p:cNvSpPr>
          <p:nvPr>
            <p:ph type="dt" sz="half" idx="10"/>
          </p:nvPr>
        </p:nvSpPr>
        <p:spPr/>
        <p:txBody>
          <a:bodyPr/>
          <a:lstStyle/>
          <a:p>
            <a:fld id="{6D425B7F-872C-403A-BE83-24EA180AB149}" type="datetimeFigureOut">
              <a:rPr lang="en-IN" smtClean="0"/>
              <a:t>22-06-2023</a:t>
            </a:fld>
            <a:endParaRPr lang="en-IN"/>
          </a:p>
        </p:txBody>
      </p:sp>
      <p:sp>
        <p:nvSpPr>
          <p:cNvPr id="6" name="Footer Placeholder 5">
            <a:extLst>
              <a:ext uri="{FF2B5EF4-FFF2-40B4-BE49-F238E27FC236}">
                <a16:creationId xmlns:a16="http://schemas.microsoft.com/office/drawing/2014/main" id="{B86FDC26-8A3D-81E4-3BE2-318594C0C5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16F0601-B25D-02F0-5EC1-1B0CD537AB17}"/>
              </a:ext>
            </a:extLst>
          </p:cNvPr>
          <p:cNvSpPr>
            <a:spLocks noGrp="1"/>
          </p:cNvSpPr>
          <p:nvPr>
            <p:ph type="sldNum" sz="quarter" idx="12"/>
          </p:nvPr>
        </p:nvSpPr>
        <p:spPr/>
        <p:txBody>
          <a:bodyPr/>
          <a:lstStyle/>
          <a:p>
            <a:fld id="{AF6F4537-42CA-4AF0-92FB-9D170123EC35}" type="slidenum">
              <a:rPr lang="en-IN" smtClean="0"/>
              <a:t>‹#›</a:t>
            </a:fld>
            <a:endParaRPr lang="en-IN"/>
          </a:p>
        </p:txBody>
      </p:sp>
    </p:spTree>
    <p:extLst>
      <p:ext uri="{BB962C8B-B14F-4D97-AF65-F5344CB8AC3E}">
        <p14:creationId xmlns:p14="http://schemas.microsoft.com/office/powerpoint/2010/main" val="1377149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C64238-67EB-350D-FDF8-3887EDF6E5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A03C69-E6CF-9364-4E0E-4816D9DADB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3FCEAF-3EBA-3002-662D-F7F8908684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425B7F-872C-403A-BE83-24EA180AB149}" type="datetimeFigureOut">
              <a:rPr lang="en-IN" smtClean="0"/>
              <a:t>22-06-2023</a:t>
            </a:fld>
            <a:endParaRPr lang="en-IN"/>
          </a:p>
        </p:txBody>
      </p:sp>
      <p:sp>
        <p:nvSpPr>
          <p:cNvPr id="5" name="Footer Placeholder 4">
            <a:extLst>
              <a:ext uri="{FF2B5EF4-FFF2-40B4-BE49-F238E27FC236}">
                <a16:creationId xmlns:a16="http://schemas.microsoft.com/office/drawing/2014/main" id="{EA3C2E3A-E99A-DDA9-C3D3-1C2DA51A9C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4B26BE6-C64F-AE6D-B0BD-A93E182319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6F4537-42CA-4AF0-92FB-9D170123EC35}" type="slidenum">
              <a:rPr lang="en-IN" smtClean="0"/>
              <a:t>‹#›</a:t>
            </a:fld>
            <a:endParaRPr lang="en-IN"/>
          </a:p>
        </p:txBody>
      </p:sp>
    </p:spTree>
    <p:extLst>
      <p:ext uri="{BB962C8B-B14F-4D97-AF65-F5344CB8AC3E}">
        <p14:creationId xmlns:p14="http://schemas.microsoft.com/office/powerpoint/2010/main" val="3432245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A60C3-F24A-B8A1-EF50-F84324D7C7DD}"/>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6E783C22-CCEF-9440-42EA-E4D0E3E11022}"/>
              </a:ext>
            </a:extLst>
          </p:cNvPr>
          <p:cNvSpPr>
            <a:spLocks noGrp="1"/>
          </p:cNvSpPr>
          <p:nvPr>
            <p:ph type="subTitle" idx="1"/>
          </p:nvPr>
        </p:nvSpPr>
        <p:spPr/>
        <p:txBody>
          <a:bodyPr/>
          <a:lstStyle/>
          <a:p>
            <a:endParaRPr lang="en-IN"/>
          </a:p>
        </p:txBody>
      </p:sp>
      <p:pic>
        <p:nvPicPr>
          <p:cNvPr id="5" name="Video 4" title="Steaming hot coffee">
            <a:hlinkClick r:id="" action="ppaction://media"/>
            <a:extLst>
              <a:ext uri="{FF2B5EF4-FFF2-40B4-BE49-F238E27FC236}">
                <a16:creationId xmlns:a16="http://schemas.microsoft.com/office/drawing/2014/main" id="{F5B4B1A7-0195-4F25-BC00-85B04CCBA1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6692081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5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770C3E-B7E7-0AD0-C770-260FDCB90212}"/>
              </a:ext>
            </a:extLst>
          </p:cNvPr>
          <p:cNvSpPr>
            <a:spLocks noGrp="1"/>
          </p:cNvSpPr>
          <p:nvPr>
            <p:ph type="title"/>
          </p:nvPr>
        </p:nvSpPr>
        <p:spPr>
          <a:xfrm>
            <a:off x="764949" y="3499076"/>
            <a:ext cx="6053558" cy="2424774"/>
          </a:xfrm>
        </p:spPr>
        <p:txBody>
          <a:bodyPr>
            <a:normAutofit/>
          </a:bodyPr>
          <a:lstStyle/>
          <a:p>
            <a:r>
              <a:rPr lang="en-IN" sz="4100" b="1" dirty="0">
                <a:solidFill>
                  <a:srgbClr val="FFFFFF"/>
                </a:solidFill>
              </a:rPr>
              <a:t>COFFEE SHOP</a:t>
            </a:r>
            <a:br>
              <a:rPr lang="en-IN" sz="4100" b="1" dirty="0">
                <a:solidFill>
                  <a:srgbClr val="FFFFFF"/>
                </a:solidFill>
              </a:rPr>
            </a:br>
            <a:br>
              <a:rPr lang="en-IN" sz="4100" b="1" dirty="0">
                <a:solidFill>
                  <a:srgbClr val="FFFFFF"/>
                </a:solidFill>
              </a:rPr>
            </a:br>
            <a:r>
              <a:rPr lang="en-IN" sz="4100" dirty="0">
                <a:solidFill>
                  <a:srgbClr val="FFFFFF"/>
                </a:solidFill>
              </a:rPr>
              <a:t>Guided by</a:t>
            </a:r>
            <a:br>
              <a:rPr lang="en-IN" sz="4100" dirty="0">
                <a:solidFill>
                  <a:srgbClr val="FFFFFF"/>
                </a:solidFill>
              </a:rPr>
            </a:br>
            <a:r>
              <a:rPr lang="en-IN" sz="4100" dirty="0">
                <a:solidFill>
                  <a:srgbClr val="FFFFFF"/>
                </a:solidFill>
              </a:rPr>
              <a:t>Poonam </a:t>
            </a:r>
            <a:r>
              <a:rPr lang="en-IN" sz="4100" dirty="0" err="1">
                <a:solidFill>
                  <a:srgbClr val="FFFFFF"/>
                </a:solidFill>
              </a:rPr>
              <a:t>Borase</a:t>
            </a:r>
            <a:endParaRPr lang="en-IN" sz="4100" dirty="0">
              <a:solidFill>
                <a:srgbClr val="FFFFFF"/>
              </a:solidFill>
            </a:endParaRPr>
          </a:p>
        </p:txBody>
      </p:sp>
      <p:sp>
        <p:nvSpPr>
          <p:cNvPr id="11" name="Freeform: Shape 10">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A0D03CB-2935-3AA4-6632-3CC443D82DF7}"/>
              </a:ext>
            </a:extLst>
          </p:cNvPr>
          <p:cNvSpPr>
            <a:spLocks noGrp="1"/>
          </p:cNvSpPr>
          <p:nvPr>
            <p:ph sz="half" idx="1"/>
          </p:nvPr>
        </p:nvSpPr>
        <p:spPr>
          <a:xfrm>
            <a:off x="4215161" y="356187"/>
            <a:ext cx="2878409" cy="1792281"/>
          </a:xfrm>
        </p:spPr>
        <p:txBody>
          <a:bodyPr anchor="ctr">
            <a:normAutofit/>
          </a:bodyPr>
          <a:lstStyle/>
          <a:p>
            <a:pPr marL="0" indent="0">
              <a:buNone/>
            </a:pPr>
            <a:r>
              <a:rPr lang="en-IN" sz="2000"/>
              <a:t>Name:- Sonali Shakhawar</a:t>
            </a:r>
          </a:p>
          <a:p>
            <a:pPr marL="0" indent="0">
              <a:buNone/>
            </a:pPr>
            <a:r>
              <a:rPr lang="en-IN" sz="2000"/>
              <a:t>Roll No:- 26006</a:t>
            </a:r>
          </a:p>
        </p:txBody>
      </p:sp>
      <p:sp>
        <p:nvSpPr>
          <p:cNvPr id="17" name="Freeform: Shape 16">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48D0444D-E990-5728-94B7-FD6DBB7EF62D}"/>
              </a:ext>
            </a:extLst>
          </p:cNvPr>
          <p:cNvSpPr>
            <a:spLocks noGrp="1"/>
          </p:cNvSpPr>
          <p:nvPr>
            <p:ph sz="half" idx="2"/>
          </p:nvPr>
        </p:nvSpPr>
        <p:spPr>
          <a:xfrm>
            <a:off x="8386139" y="3143438"/>
            <a:ext cx="3474621" cy="2780412"/>
          </a:xfrm>
        </p:spPr>
        <p:txBody>
          <a:bodyPr anchor="ctr">
            <a:normAutofit/>
          </a:bodyPr>
          <a:lstStyle/>
          <a:p>
            <a:pPr marL="0" indent="0">
              <a:buNone/>
            </a:pPr>
            <a:r>
              <a:rPr lang="en-IN" sz="2000"/>
              <a:t>Name:- Tanuja Shihare</a:t>
            </a:r>
          </a:p>
          <a:p>
            <a:pPr marL="0" indent="0">
              <a:buNone/>
            </a:pPr>
            <a:r>
              <a:rPr lang="en-IN" sz="2000"/>
              <a:t>Roll No:- 26011</a:t>
            </a:r>
          </a:p>
        </p:txBody>
      </p:sp>
    </p:spTree>
    <p:extLst>
      <p:ext uri="{BB962C8B-B14F-4D97-AF65-F5344CB8AC3E}">
        <p14:creationId xmlns:p14="http://schemas.microsoft.com/office/powerpoint/2010/main" val="4827721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7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Everything you ever wanted to know about fermented coffee | Architectural  Digest India">
            <a:extLst>
              <a:ext uri="{FF2B5EF4-FFF2-40B4-BE49-F238E27FC236}">
                <a16:creationId xmlns:a16="http://schemas.microsoft.com/office/drawing/2014/main" id="{CE7A40A9-0AAE-B440-6722-33A711BE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5" r="374"/>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4" name="Rectangle 308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C3431B-EF05-CE56-E7AA-25773503ED73}"/>
              </a:ext>
            </a:extLst>
          </p:cNvPr>
          <p:cNvSpPr>
            <a:spLocks noGrp="1"/>
          </p:cNvSpPr>
          <p:nvPr>
            <p:ph type="title"/>
          </p:nvPr>
        </p:nvSpPr>
        <p:spPr>
          <a:xfrm>
            <a:off x="7531610" y="365125"/>
            <a:ext cx="3822189" cy="1899912"/>
          </a:xfrm>
        </p:spPr>
        <p:txBody>
          <a:bodyPr>
            <a:normAutofit/>
          </a:bodyPr>
          <a:lstStyle/>
          <a:p>
            <a:r>
              <a:rPr lang="en-IN" dirty="0"/>
              <a:t>CONTENTS</a:t>
            </a:r>
          </a:p>
        </p:txBody>
      </p:sp>
      <p:sp>
        <p:nvSpPr>
          <p:cNvPr id="3" name="Content Placeholder 2">
            <a:extLst>
              <a:ext uri="{FF2B5EF4-FFF2-40B4-BE49-F238E27FC236}">
                <a16:creationId xmlns:a16="http://schemas.microsoft.com/office/drawing/2014/main" id="{A0C93EFC-4E33-7B00-9ABF-3789F936A900}"/>
              </a:ext>
            </a:extLst>
          </p:cNvPr>
          <p:cNvSpPr>
            <a:spLocks noGrp="1"/>
          </p:cNvSpPr>
          <p:nvPr>
            <p:ph idx="1"/>
          </p:nvPr>
        </p:nvSpPr>
        <p:spPr>
          <a:xfrm>
            <a:off x="7531610" y="2434201"/>
            <a:ext cx="3822189" cy="3742762"/>
          </a:xfrm>
        </p:spPr>
        <p:txBody>
          <a:bodyPr>
            <a:normAutofit/>
          </a:bodyPr>
          <a:lstStyle/>
          <a:p>
            <a:r>
              <a:rPr lang="en-IN" dirty="0"/>
              <a:t>Abstract</a:t>
            </a:r>
          </a:p>
          <a:p>
            <a:pPr marL="0" indent="0">
              <a:buNone/>
            </a:pPr>
            <a:endParaRPr lang="en-IN" dirty="0"/>
          </a:p>
          <a:p>
            <a:r>
              <a:rPr lang="en-IN" dirty="0"/>
              <a:t>Introduction</a:t>
            </a:r>
          </a:p>
          <a:p>
            <a:pPr marL="0" indent="0">
              <a:buNone/>
            </a:pPr>
            <a:endParaRPr lang="en-IN" dirty="0"/>
          </a:p>
          <a:p>
            <a:r>
              <a:rPr lang="en-IN" dirty="0"/>
              <a:t>List of Modules</a:t>
            </a:r>
          </a:p>
          <a:p>
            <a:pPr marL="0" indent="0">
              <a:buNone/>
            </a:pPr>
            <a:endParaRPr lang="en-IN" dirty="0"/>
          </a:p>
          <a:p>
            <a:r>
              <a:rPr lang="en-IN" dirty="0"/>
              <a:t>Conclusion</a:t>
            </a:r>
          </a:p>
        </p:txBody>
      </p:sp>
    </p:spTree>
    <p:extLst>
      <p:ext uri="{BB962C8B-B14F-4D97-AF65-F5344CB8AC3E}">
        <p14:creationId xmlns:p14="http://schemas.microsoft.com/office/powerpoint/2010/main" val="39953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How Many Cups of Coffee a Day are Healthy for You?">
            <a:extLst>
              <a:ext uri="{FF2B5EF4-FFF2-40B4-BE49-F238E27FC236}">
                <a16:creationId xmlns:a16="http://schemas.microsoft.com/office/drawing/2014/main" id="{A479E8AF-9C0A-12E2-840C-E6956403244C}"/>
              </a:ext>
            </a:extLst>
          </p:cNvPr>
          <p:cNvPicPr>
            <a:picLocks noChangeAspect="1" noChangeArrowheads="1"/>
          </p:cNvPicPr>
          <p:nvPr/>
        </p:nvPicPr>
        <p:blipFill rotWithShape="1">
          <a:blip r:embed="rId2">
            <a:alphaModFix amt="55000"/>
            <a:extLst>
              <a:ext uri="{28A0092B-C50C-407E-A947-70E740481C1C}">
                <a14:useLocalDpi xmlns:a14="http://schemas.microsoft.com/office/drawing/2010/main" val="0"/>
              </a:ext>
            </a:extLst>
          </a:blip>
          <a:srcRect t="15730"/>
          <a:stretch/>
        </p:blipFill>
        <p:spPr bwMode="auto">
          <a:xfrm>
            <a:off x="20" y="-9107"/>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9A06B6-FDBB-0CB3-D070-36942DA9B10C}"/>
              </a:ext>
            </a:extLst>
          </p:cNvPr>
          <p:cNvSpPr>
            <a:spLocks noGrp="1"/>
          </p:cNvSpPr>
          <p:nvPr>
            <p:ph type="title"/>
          </p:nvPr>
        </p:nvSpPr>
        <p:spPr>
          <a:xfrm>
            <a:off x="686834" y="591344"/>
            <a:ext cx="3200400" cy="5585619"/>
          </a:xfrm>
        </p:spPr>
        <p:txBody>
          <a:bodyPr>
            <a:normAutofit/>
          </a:bodyPr>
          <a:lstStyle/>
          <a:p>
            <a:r>
              <a:rPr lang="en-IN">
                <a:solidFill>
                  <a:srgbClr val="FFFFFF"/>
                </a:solidFill>
              </a:rPr>
              <a:t>ABSTRACT</a:t>
            </a:r>
          </a:p>
        </p:txBody>
      </p:sp>
      <p:sp>
        <p:nvSpPr>
          <p:cNvPr id="4105" name="Arc 410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D9857D7-7066-922D-1826-A44EA7D147FD}"/>
              </a:ext>
            </a:extLst>
          </p:cNvPr>
          <p:cNvSpPr>
            <a:spLocks noGrp="1"/>
          </p:cNvSpPr>
          <p:nvPr>
            <p:ph idx="1"/>
          </p:nvPr>
        </p:nvSpPr>
        <p:spPr>
          <a:xfrm>
            <a:off x="4447308" y="591344"/>
            <a:ext cx="6906491" cy="5585619"/>
          </a:xfrm>
        </p:spPr>
        <p:txBody>
          <a:bodyPr anchor="ctr">
            <a:normAutofit/>
          </a:bodyPr>
          <a:lstStyle/>
          <a:p>
            <a:r>
              <a:rPr lang="en-IN" sz="2600">
                <a:solidFill>
                  <a:srgbClr val="FFFFFF"/>
                </a:solidFill>
              </a:rPr>
              <a:t>We have used the various languages for Forming our Coffee Shop Website.</a:t>
            </a:r>
          </a:p>
          <a:p>
            <a:r>
              <a:rPr lang="en-IN" sz="2600">
                <a:solidFill>
                  <a:srgbClr val="FFFFFF"/>
                </a:solidFill>
              </a:rPr>
              <a:t>By using HTML we form the various pages format. Specially there Tags are been very useful. As the HTML is known as </a:t>
            </a:r>
            <a:r>
              <a:rPr lang="en-IN" sz="2600" i="1">
                <a:solidFill>
                  <a:srgbClr val="FFFFFF"/>
                </a:solidFill>
              </a:rPr>
              <a:t>Hyper Text Markup Language </a:t>
            </a:r>
            <a:r>
              <a:rPr lang="en-IN" sz="2600">
                <a:solidFill>
                  <a:srgbClr val="FFFFFF"/>
                </a:solidFill>
              </a:rPr>
              <a:t>it is useful for linking various pages.</a:t>
            </a:r>
          </a:p>
          <a:p>
            <a:r>
              <a:rPr lang="en-IN" sz="2600">
                <a:solidFill>
                  <a:srgbClr val="FFFFFF"/>
                </a:solidFill>
              </a:rPr>
              <a:t>For making special effect on website we use CSS is known as </a:t>
            </a:r>
            <a:r>
              <a:rPr lang="en-IN" sz="2600" i="1">
                <a:solidFill>
                  <a:srgbClr val="FFFFFF"/>
                </a:solidFill>
              </a:rPr>
              <a:t>Cascading Style Sheets</a:t>
            </a:r>
            <a:r>
              <a:rPr lang="en-IN" sz="2600">
                <a:solidFill>
                  <a:srgbClr val="FFFFFF"/>
                </a:solidFill>
              </a:rPr>
              <a:t>. Through its various function we make that website more attractive.</a:t>
            </a:r>
          </a:p>
          <a:p>
            <a:r>
              <a:rPr lang="en-IN" sz="2600" i="1">
                <a:solidFill>
                  <a:srgbClr val="FFFFFF"/>
                </a:solidFill>
              </a:rPr>
              <a:t>JavaScript</a:t>
            </a:r>
            <a:r>
              <a:rPr lang="en-IN" sz="2600">
                <a:solidFill>
                  <a:srgbClr val="FFFFFF"/>
                </a:solidFill>
              </a:rPr>
              <a:t> is used in Image Manipulation, Form Validation, and Dynamic changes of contents.</a:t>
            </a:r>
          </a:p>
        </p:txBody>
      </p:sp>
    </p:spTree>
    <p:extLst>
      <p:ext uri="{BB962C8B-B14F-4D97-AF65-F5344CB8AC3E}">
        <p14:creationId xmlns:p14="http://schemas.microsoft.com/office/powerpoint/2010/main" val="12299645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The world's best coffee - Civitatis">
            <a:extLst>
              <a:ext uri="{FF2B5EF4-FFF2-40B4-BE49-F238E27FC236}">
                <a16:creationId xmlns:a16="http://schemas.microsoft.com/office/drawing/2014/main" id="{F15B4928-CEA5-2CED-793C-AAE54DD7C066}"/>
              </a:ext>
            </a:extLst>
          </p:cNvPr>
          <p:cNvPicPr>
            <a:picLocks noChangeAspect="1" noChangeArrowheads="1"/>
          </p:cNvPicPr>
          <p:nvPr/>
        </p:nvPicPr>
        <p:blipFill rotWithShape="1">
          <a:blip r:embed="rId2">
            <a:alphaModFix amt="55000"/>
            <a:extLst>
              <a:ext uri="{28A0092B-C50C-407E-A947-70E740481C1C}">
                <a14:useLocalDpi xmlns:a14="http://schemas.microsoft.com/office/drawing/2010/main" val="0"/>
              </a:ext>
            </a:extLst>
          </a:blip>
          <a:srcRect t="15730"/>
          <a:stretch/>
        </p:blipFill>
        <p:spPr bwMode="auto">
          <a:xfrm>
            <a:off x="20" y="-9107"/>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3307164-D03F-675C-3CD5-91D5E80A492B}"/>
              </a:ext>
            </a:extLst>
          </p:cNvPr>
          <p:cNvSpPr>
            <a:spLocks noGrp="1"/>
          </p:cNvSpPr>
          <p:nvPr>
            <p:ph type="title"/>
          </p:nvPr>
        </p:nvSpPr>
        <p:spPr>
          <a:xfrm>
            <a:off x="686834" y="591344"/>
            <a:ext cx="3200400" cy="5585619"/>
          </a:xfrm>
        </p:spPr>
        <p:txBody>
          <a:bodyPr>
            <a:normAutofit/>
          </a:bodyPr>
          <a:lstStyle/>
          <a:p>
            <a:r>
              <a:rPr lang="en-IN" sz="3700">
                <a:solidFill>
                  <a:srgbClr val="FFFFFF"/>
                </a:solidFill>
              </a:rPr>
              <a:t>INTRODUCTION</a:t>
            </a:r>
          </a:p>
        </p:txBody>
      </p:sp>
      <p:sp>
        <p:nvSpPr>
          <p:cNvPr id="5129" name="Arc 512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1CC9B4C-21FF-8AA6-283D-90E318E000C8}"/>
              </a:ext>
            </a:extLst>
          </p:cNvPr>
          <p:cNvSpPr>
            <a:spLocks noGrp="1"/>
          </p:cNvSpPr>
          <p:nvPr>
            <p:ph idx="1"/>
          </p:nvPr>
        </p:nvSpPr>
        <p:spPr>
          <a:xfrm>
            <a:off x="4447308" y="591344"/>
            <a:ext cx="6906491" cy="5585619"/>
          </a:xfrm>
        </p:spPr>
        <p:txBody>
          <a:bodyPr anchor="ctr">
            <a:normAutofit/>
          </a:bodyPr>
          <a:lstStyle/>
          <a:p>
            <a:r>
              <a:rPr lang="en-US">
                <a:solidFill>
                  <a:srgbClr val="FFFFFF"/>
                </a:solidFill>
              </a:rPr>
              <a:t>A website provides your customers with vital information about your coffee shop and can even act as an online store for beans and merchandise, all while providing educational and entertaining content to get customers engaged with your brand.</a:t>
            </a:r>
          </a:p>
          <a:p>
            <a:r>
              <a:rPr lang="en-US">
                <a:solidFill>
                  <a:srgbClr val="FFFFFF"/>
                </a:solidFill>
              </a:rPr>
              <a:t>Coffee shops are all about speed and efficiency. You want to make sure your customers are receiving the quality service they require as quickly as possible.</a:t>
            </a:r>
          </a:p>
          <a:p>
            <a:r>
              <a:rPr lang="en-US">
                <a:solidFill>
                  <a:srgbClr val="FFFFFF"/>
                </a:solidFill>
              </a:rPr>
              <a:t> There are 3 elements to control regarding the water; temperature, flavor and volume.</a:t>
            </a:r>
            <a:endParaRPr lang="en-IN">
              <a:solidFill>
                <a:srgbClr val="FFFFFF"/>
              </a:solidFill>
            </a:endParaRPr>
          </a:p>
        </p:txBody>
      </p:sp>
    </p:spTree>
    <p:extLst>
      <p:ext uri="{BB962C8B-B14F-4D97-AF65-F5344CB8AC3E}">
        <p14:creationId xmlns:p14="http://schemas.microsoft.com/office/powerpoint/2010/main" val="757832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420,600+ Coffee Break Stock Photos, Pictures &amp; Royalty-Free Images - iStock  | Coffee, Coffee cup, Office coffee break">
            <a:extLst>
              <a:ext uri="{FF2B5EF4-FFF2-40B4-BE49-F238E27FC236}">
                <a16:creationId xmlns:a16="http://schemas.microsoft.com/office/drawing/2014/main" id="{61928FC2-19A3-5DF8-FE2E-69808665EC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93" t="9091" r="15597"/>
          <a:stretch/>
        </p:blipFill>
        <p:spPr bwMode="auto">
          <a:xfrm>
            <a:off x="3603748" y="10"/>
            <a:ext cx="11793266"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3" name="Rectangle 615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4827C3E-D1FE-F057-0408-1D37EED852A1}"/>
              </a:ext>
            </a:extLst>
          </p:cNvPr>
          <p:cNvSpPr>
            <a:spLocks noGrp="1"/>
          </p:cNvSpPr>
          <p:nvPr>
            <p:ph type="title"/>
          </p:nvPr>
        </p:nvSpPr>
        <p:spPr>
          <a:xfrm>
            <a:off x="371094" y="1161288"/>
            <a:ext cx="3438144" cy="1124712"/>
          </a:xfrm>
        </p:spPr>
        <p:txBody>
          <a:bodyPr anchor="b">
            <a:normAutofit/>
          </a:bodyPr>
          <a:lstStyle/>
          <a:p>
            <a:pPr algn="ctr"/>
            <a:r>
              <a:rPr lang="en-IN" sz="2800" dirty="0"/>
              <a:t>LIST OF MODULES</a:t>
            </a:r>
          </a:p>
        </p:txBody>
      </p:sp>
      <p:sp>
        <p:nvSpPr>
          <p:cNvPr id="6155" name="Rectangle 615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57" name="Rectangle 615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A41CDA8-3C5F-D665-C4BA-646879B7D6D0}"/>
              </a:ext>
            </a:extLst>
          </p:cNvPr>
          <p:cNvSpPr>
            <a:spLocks noGrp="1"/>
          </p:cNvSpPr>
          <p:nvPr>
            <p:ph idx="1"/>
          </p:nvPr>
        </p:nvSpPr>
        <p:spPr>
          <a:xfrm>
            <a:off x="371094" y="2718054"/>
            <a:ext cx="7838186" cy="4121658"/>
          </a:xfrm>
        </p:spPr>
        <p:txBody>
          <a:bodyPr anchor="t">
            <a:noAutofit/>
          </a:bodyPr>
          <a:lstStyle/>
          <a:p>
            <a:r>
              <a:rPr lang="en-IN" sz="2400" dirty="0"/>
              <a:t>HOMEPAGE: Homepage is created using HTML, and CSS. Homepage consist of home, search bar where user can search for his/her required choice of flavour, Login and About us and Contact us. It also include Menu, Gallery, and blogs page are added using buttons, clicks and input types uses is HTML. It further can hold data.</a:t>
            </a:r>
          </a:p>
          <a:p>
            <a:r>
              <a:rPr lang="en-IN" sz="2400" dirty="0"/>
              <a:t>WEBPAGE: Webpages are created using HTML and External CSS. The webpages are linked with each other using anchor tag and hyperlinks. Webpages consists of all the static information of places.</a:t>
            </a:r>
          </a:p>
        </p:txBody>
      </p:sp>
    </p:spTree>
    <p:extLst>
      <p:ext uri="{BB962C8B-B14F-4D97-AF65-F5344CB8AC3E}">
        <p14:creationId xmlns:p14="http://schemas.microsoft.com/office/powerpoint/2010/main" val="821692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10,000+ Free Coffee &amp; Cup Images &amp; Pictures [HD] - Pixabay">
            <a:extLst>
              <a:ext uri="{FF2B5EF4-FFF2-40B4-BE49-F238E27FC236}">
                <a16:creationId xmlns:a16="http://schemas.microsoft.com/office/drawing/2014/main" id="{ABBF3DEE-0A36-7E22-A7B6-752DAA7C649B}"/>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5413"/>
          <a:stretch/>
        </p:blipFill>
        <p:spPr bwMode="auto">
          <a:xfrm>
            <a:off x="-1514" y="0"/>
            <a:ext cx="12191979" cy="70458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2DC3BE-2101-5BD6-C360-10D623A8FCF9}"/>
              </a:ext>
            </a:extLst>
          </p:cNvPr>
          <p:cNvSpPr>
            <a:spLocks noGrp="1"/>
          </p:cNvSpPr>
          <p:nvPr>
            <p:ph type="title"/>
          </p:nvPr>
        </p:nvSpPr>
        <p:spPr>
          <a:xfrm>
            <a:off x="841249" y="941832"/>
            <a:ext cx="10506456" cy="2057400"/>
          </a:xfrm>
        </p:spPr>
        <p:txBody>
          <a:bodyPr anchor="b">
            <a:normAutofit/>
          </a:bodyPr>
          <a:lstStyle/>
          <a:p>
            <a:r>
              <a:rPr lang="en-IN" sz="5000" dirty="0"/>
              <a:t>CONCLUSION</a:t>
            </a:r>
          </a:p>
        </p:txBody>
      </p:sp>
      <p:sp>
        <p:nvSpPr>
          <p:cNvPr id="2057" name="Rectangle 20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59" name="Rectangle 20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4D89C36-3DAD-614E-59DF-ED65FB703D6D}"/>
              </a:ext>
            </a:extLst>
          </p:cNvPr>
          <p:cNvSpPr>
            <a:spLocks noGrp="1"/>
          </p:cNvSpPr>
          <p:nvPr>
            <p:ph idx="1"/>
          </p:nvPr>
        </p:nvSpPr>
        <p:spPr>
          <a:xfrm>
            <a:off x="841248" y="3169077"/>
            <a:ext cx="10506456" cy="3454067"/>
          </a:xfrm>
        </p:spPr>
        <p:txBody>
          <a:bodyPr>
            <a:noAutofit/>
          </a:bodyPr>
          <a:lstStyle/>
          <a:p>
            <a:r>
              <a:rPr lang="en-US" sz="2500" b="0" i="0" dirty="0">
                <a:effectLst/>
                <a:latin typeface="LucidaSans"/>
              </a:rPr>
              <a:t>By</a:t>
            </a:r>
            <a:r>
              <a:rPr lang="en-US" sz="2000" b="0" i="0" dirty="0">
                <a:effectLst/>
                <a:latin typeface="LucidaSans"/>
              </a:rPr>
              <a:t> </a:t>
            </a:r>
            <a:r>
              <a:rPr lang="en-US" sz="2400" b="0" i="0" dirty="0">
                <a:effectLst/>
                <a:latin typeface="LucidaSans"/>
              </a:rPr>
              <a:t>Partnering with coffee shop </a:t>
            </a:r>
            <a:r>
              <a:rPr lang="en-US" sz="2400" b="0" i="0" dirty="0" err="1">
                <a:effectLst/>
                <a:latin typeface="LucidaSans"/>
              </a:rPr>
              <a:t>varities</a:t>
            </a:r>
            <a:r>
              <a:rPr lang="en-US" sz="2400" b="0" i="0" dirty="0">
                <a:effectLst/>
                <a:latin typeface="LucidaSans"/>
              </a:rPr>
              <a:t> and their Products through linking different pages. It is user friendly website so website user will get to know different types features on this website</a:t>
            </a:r>
          </a:p>
          <a:p>
            <a:r>
              <a:rPr lang="en-US" sz="2400" dirty="0">
                <a:latin typeface="LucidaSans"/>
              </a:rPr>
              <a:t>While working on coffee shop website, we learned:</a:t>
            </a:r>
          </a:p>
          <a:p>
            <a:pPr marL="457200" indent="-457200">
              <a:buFont typeface="+mj-lt"/>
              <a:buAutoNum type="arabicPeriod"/>
            </a:pPr>
            <a:r>
              <a:rPr lang="en-US" sz="2400" b="0" i="0" dirty="0">
                <a:effectLst/>
                <a:latin typeface="LucidaSans"/>
              </a:rPr>
              <a:t>HTML Tags</a:t>
            </a:r>
          </a:p>
          <a:p>
            <a:pPr marL="457200" indent="-457200">
              <a:buFont typeface="+mj-lt"/>
              <a:buAutoNum type="arabicPeriod"/>
            </a:pPr>
            <a:r>
              <a:rPr lang="en-US" sz="2400" dirty="0">
                <a:latin typeface="LucidaSans"/>
              </a:rPr>
              <a:t>CSS TAGS</a:t>
            </a:r>
          </a:p>
          <a:p>
            <a:pPr marL="457200" indent="-457200">
              <a:buFont typeface="+mj-lt"/>
              <a:buAutoNum type="arabicPeriod"/>
            </a:pPr>
            <a:r>
              <a:rPr lang="en-US" sz="2400" b="0" i="0" dirty="0">
                <a:effectLst/>
                <a:latin typeface="LucidaSans"/>
              </a:rPr>
              <a:t>JavaScript Tags</a:t>
            </a:r>
          </a:p>
          <a:p>
            <a:pPr marL="457200" indent="-457200">
              <a:buFont typeface="+mj-lt"/>
              <a:buAutoNum type="arabicPeriod"/>
            </a:pPr>
            <a:r>
              <a:rPr lang="en-US" sz="2400" dirty="0">
                <a:latin typeface="LucidaSans"/>
              </a:rPr>
              <a:t>PHP connections</a:t>
            </a:r>
          </a:p>
          <a:p>
            <a:pPr marL="457200" indent="-457200">
              <a:buFont typeface="+mj-lt"/>
              <a:buAutoNum type="arabicPeriod"/>
            </a:pPr>
            <a:r>
              <a:rPr lang="en-US" sz="2400" b="0" i="0" dirty="0">
                <a:effectLst/>
                <a:latin typeface="LucidaSans"/>
              </a:rPr>
              <a:t>Database connections through </a:t>
            </a:r>
            <a:r>
              <a:rPr lang="en-US" sz="2400" b="0" i="0" dirty="0" err="1">
                <a:effectLst/>
                <a:latin typeface="LucidaSans"/>
              </a:rPr>
              <a:t>Xampp</a:t>
            </a:r>
            <a:r>
              <a:rPr lang="en-US" sz="2400" b="0" i="0" dirty="0">
                <a:effectLst/>
                <a:latin typeface="LucidaSans"/>
              </a:rPr>
              <a:t> and Localhost</a:t>
            </a:r>
          </a:p>
        </p:txBody>
      </p:sp>
    </p:spTree>
    <p:extLst>
      <p:ext uri="{BB962C8B-B14F-4D97-AF65-F5344CB8AC3E}">
        <p14:creationId xmlns:p14="http://schemas.microsoft.com/office/powerpoint/2010/main" val="3309712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ffee recipes | BBC Good Food">
            <a:extLst>
              <a:ext uri="{FF2B5EF4-FFF2-40B4-BE49-F238E27FC236}">
                <a16:creationId xmlns:a16="http://schemas.microsoft.com/office/drawing/2014/main" id="{3F1B03DF-70B2-AEDA-7B07-E2E1F4DEDB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39" b="3187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1" name="Rectangle 103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B090F-A33B-B483-D5A8-F07368EC925F}"/>
              </a:ext>
            </a:extLst>
          </p:cNvPr>
          <p:cNvSpPr>
            <a:spLocks noGrp="1"/>
          </p:cNvSpPr>
          <p:nvPr>
            <p:ph type="title"/>
          </p:nvPr>
        </p:nvSpPr>
        <p:spPr>
          <a:xfrm>
            <a:off x="523875" y="5317240"/>
            <a:ext cx="11210925" cy="744836"/>
          </a:xfrm>
        </p:spPr>
        <p:txBody>
          <a:bodyPr>
            <a:normAutofit/>
          </a:bodyPr>
          <a:lstStyle/>
          <a:p>
            <a:pPr algn="ctr"/>
            <a:r>
              <a:rPr lang="en-IN" sz="3600">
                <a:solidFill>
                  <a:schemeClr val="tx1">
                    <a:lumMod val="85000"/>
                    <a:lumOff val="15000"/>
                  </a:schemeClr>
                </a:solidFill>
              </a:rPr>
              <a:t>THANK YOU</a:t>
            </a:r>
          </a:p>
        </p:txBody>
      </p:sp>
      <p:cxnSp>
        <p:nvCxnSpPr>
          <p:cNvPr id="1033" name="Straight Connector 103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303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TotalTime>
  <Words>375</Words>
  <Application>Microsoft Office PowerPoint</Application>
  <PresentationFormat>Widescreen</PresentationFormat>
  <Paragraphs>34</Paragraphs>
  <Slides>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LucidaSans</vt:lpstr>
      <vt:lpstr>Office Theme</vt:lpstr>
      <vt:lpstr>PowerPoint Presentation</vt:lpstr>
      <vt:lpstr>COFFEE SHOP  Guided by Poonam Borase</vt:lpstr>
      <vt:lpstr>CONTENTS</vt:lpstr>
      <vt:lpstr>ABSTRACT</vt:lpstr>
      <vt:lpstr>INTRODUCTION</vt:lpstr>
      <vt:lpstr>LIST OF MODULES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Sonali Shakhawar</dc:creator>
  <cp:lastModifiedBy>Sonali Shakhawar</cp:lastModifiedBy>
  <cp:revision>5</cp:revision>
  <dcterms:created xsi:type="dcterms:W3CDTF">2023-05-04T11:22:39Z</dcterms:created>
  <dcterms:modified xsi:type="dcterms:W3CDTF">2023-06-22T04:16:16Z</dcterms:modified>
</cp:coreProperties>
</file>